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 Care Satisfaction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patient satisfaction across U.S. hospitals to uncover insights into ratings, response rates, and satisfaction trends for healthcare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723" y="781764"/>
            <a:ext cx="7436882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Insights &amp; Recommendations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723" y="1626989"/>
            <a:ext cx="7864554" cy="1391245"/>
          </a:xfrm>
          <a:prstGeom prst="roundRect">
            <a:avLst>
              <a:gd name="adj" fmla="val 788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863" y="1626989"/>
            <a:ext cx="91440" cy="1391245"/>
          </a:xfrm>
          <a:prstGeom prst="roundRect">
            <a:avLst>
              <a:gd name="adj" fmla="val 83954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913924" y="1832610"/>
            <a:ext cx="2948226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Geographic Concentration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3924" y="2227778"/>
            <a:ext cx="738473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Texas, California, and Florida lead in facility count, requiring targeted regional strategies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9723" y="3200995"/>
            <a:ext cx="7864554" cy="1098828"/>
          </a:xfrm>
          <a:prstGeom prst="roundRect">
            <a:avLst>
              <a:gd name="adj" fmla="val 998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6863" y="3200995"/>
            <a:ext cx="91440" cy="1098828"/>
          </a:xfrm>
          <a:prstGeom prst="roundRect">
            <a:avLst>
              <a:gd name="adj" fmla="val 83954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913924" y="3406616"/>
            <a:ext cx="264009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Satisfaction Correlation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3924" y="3801785"/>
            <a:ext cx="738473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linear mean scores directly correlate with improved star ratings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9723" y="4482584"/>
            <a:ext cx="7864554" cy="1391245"/>
          </a:xfrm>
          <a:prstGeom prst="roundRect">
            <a:avLst>
              <a:gd name="adj" fmla="val 788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6863" y="4482584"/>
            <a:ext cx="91440" cy="1391245"/>
          </a:xfrm>
          <a:prstGeom prst="roundRect">
            <a:avLst>
              <a:gd name="adj" fmla="val 83954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913924" y="4688205"/>
            <a:ext cx="281975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Engagement Opportunity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13924" y="5083373"/>
            <a:ext cx="738473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facilities show low response rates despite high satisfaction—scope for improved patient engagement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39723" y="6056590"/>
            <a:ext cx="7864554" cy="1391245"/>
          </a:xfrm>
          <a:prstGeom prst="roundRect">
            <a:avLst>
              <a:gd name="adj" fmla="val 788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6863" y="6056590"/>
            <a:ext cx="91440" cy="1391245"/>
          </a:xfrm>
          <a:prstGeom prst="roundRect">
            <a:avLst>
              <a:gd name="adj" fmla="val 83954"/>
            </a:avLst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913924" y="6262211"/>
            <a:ext cx="281594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Distribution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13924" y="6657380"/>
            <a:ext cx="738473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30% rate experiences as Good, 10% as Excellent—room for quality improvement initiatives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03395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patient satisfaction levels across U.S. hospitals to identify improvement areas and benchmark facilities effectively.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2721" y="403395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analysis using data cleaning, SQL querying, and interactive visualization to uncover actionable insights for healthcare consultants.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7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315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77463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Microsoft Excel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cleaning, preprocessing and exploration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5315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77463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MySQL (XAMPP)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setup and advanced SQL querying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 and dashboard development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transformation using Pandas and SQLAlchemy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5657"/>
            <a:ext cx="6634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Source &amp;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4598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2751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242310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Healthcare_Survey.xlsx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CMS Hospital Compare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89321"/>
            <a:ext cx="7556421" cy="2694503"/>
          </a:xfrm>
          <a:prstGeom prst="roundRect">
            <a:avLst>
              <a:gd name="adj" fmla="val 3536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1084" y="4346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Fields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837033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State, Facility ID, Zip Code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527923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HCAHPS Questions &amp; Categories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51084" y="572142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 Survey Star Rating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51084" y="616362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Rate (%)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6756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Data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3715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pandas, checked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40593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014901"/>
            <a:ext cx="33350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50531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snake_case for better readability and documentation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62795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83004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157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647730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Survey_Period_Days, Response_Rate_Category, Satisfaction_Level, Rating_to_Response_Ratio, Question_Category, and Top_Performance columns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62795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983004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157311"/>
            <a:ext cx="2891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64773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Python to MySQL and loaded cleaned DataFrame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3632"/>
            <a:ext cx="6623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 Analysis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9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Hospital Coverage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90530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Analyzed total hospitals and distribution across states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271486"/>
            <a:ext cx="3933349" cy="219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88161" y="2709386"/>
            <a:ext cx="2926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288161" y="3290530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Evaluated star ratings, satisfaction levels, and response rates by state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4271486"/>
            <a:ext cx="3933349" cy="2193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82532" y="2709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782532" y="3290530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Identified year-wise performance trends and underperforming facilities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532" y="4271486"/>
            <a:ext cx="4069199" cy="22693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9587"/>
            <a:ext cx="6196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Performing States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1st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number of healthcare facilities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2nd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California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 largest hospital network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3rd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Florida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Third in facility count nationwide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Satisfaction Metrics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22.57%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55276" y="5449014"/>
            <a:ext cx="322290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Average Response Rate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Across all surveyed facilities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30%</a:t>
            </a:r>
            <a:endParaRPr lang="en-US" sz="4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Good Ratings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Patients rating experience as "Good"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10%</a:t>
            </a:r>
            <a:endParaRPr lang="en-US" sz="4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213" y="181701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653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Excellent Ratings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Patients marking experience as "Excellent"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patient satisfaction ranges between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3.0 and 3.5 stars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higher linear mean scores correlating with improved star ratings.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615791"/>
            <a:ext cx="5293281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700808"/>
            <a:ext cx="1314831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interactive visualizations to present insights across multiple dimensions: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1045" y="2489240"/>
            <a:ext cx="270986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Overview Dashboard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41045" y="2946916"/>
            <a:ext cx="644187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State-wise distribution, satisfaction trends, and response rates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3523655"/>
            <a:ext cx="6441877" cy="36347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47478" y="2489240"/>
            <a:ext cx="286440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Analysis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447478" y="2946916"/>
            <a:ext cx="644187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Facility rankings, question categories, and year-wise trends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47478" y="3412450"/>
            <a:ext cx="644187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478" y="3989189"/>
            <a:ext cx="6441877" cy="3624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2025-11-06T08:55:16Z</dcterms:created>
  <dcterms:modified xsi:type="dcterms:W3CDTF">2025-11-06T08:55:16Z</dcterms:modified>
</cp:coreProperties>
</file>